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6"/>
  </p:notesMasterIdLst>
  <p:sldIdLst>
    <p:sldId id="256" r:id="rId4"/>
    <p:sldId id="257" r:id="rId5"/>
    <p:sldId id="268" r:id="rId6"/>
    <p:sldId id="301" r:id="rId7"/>
    <p:sldId id="302" r:id="rId8"/>
    <p:sldId id="303" r:id="rId9"/>
    <p:sldId id="304" r:id="rId10"/>
    <p:sldId id="305" r:id="rId11"/>
    <p:sldId id="306" r:id="rId12"/>
    <p:sldId id="321" r:id="rId13"/>
    <p:sldId id="289" r:id="rId14"/>
    <p:sldId id="290" r:id="rId15"/>
    <p:sldId id="283" r:id="rId16"/>
    <p:sldId id="310" r:id="rId17"/>
    <p:sldId id="315" r:id="rId18"/>
    <p:sldId id="316" r:id="rId19"/>
    <p:sldId id="317" r:id="rId20"/>
    <p:sldId id="312" r:id="rId21"/>
    <p:sldId id="320" r:id="rId22"/>
    <p:sldId id="319" r:id="rId23"/>
    <p:sldId id="313" r:id="rId24"/>
    <p:sldId id="333" r:id="rId25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7A9B3"/>
    <a:srgbClr val="BD9C73"/>
    <a:srgbClr val="D49F53"/>
    <a:srgbClr val="908B52"/>
    <a:srgbClr val="93634C"/>
    <a:srgbClr val="94634C"/>
    <a:srgbClr val="EA7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1"/>
    <p:restoredTop sz="95633"/>
  </p:normalViewPr>
  <p:slideViewPr>
    <p:cSldViewPr showGuides="1">
      <p:cViewPr varScale="1">
        <p:scale>
          <a:sx n="105" d="100"/>
          <a:sy n="105" d="100"/>
        </p:scale>
        <p:origin x="-1146" y="-78"/>
      </p:cViewPr>
      <p:guideLst>
        <p:guide orient="horz" pos="2115"/>
        <p:guide pos="29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36B29-6C8B-4D48-9887-C324F43489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1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1" name="TextBox 2"/>
          <p:cNvSpPr txBox="1">
            <a:spLocks noChangeArrowheads="1"/>
          </p:cNvSpPr>
          <p:nvPr/>
        </p:nvSpPr>
        <p:spPr bwMode="auto">
          <a:xfrm>
            <a:off x="138113" y="6381750"/>
            <a:ext cx="3857625" cy="4302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1000" kern="1500" cap="none" spc="15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注：文本框可根据需求改变颜色、移动位置；文字可编辑</a:t>
            </a:r>
            <a:endParaRPr kumimoji="0" lang="zh-CN" altLang="en-US" sz="1000" kern="1500" cap="none" spc="15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12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Chinaz_180828176294 - 副本"/>
          <p:cNvPicPr>
            <a:picLocks noChangeAspect="1"/>
          </p:cNvPicPr>
          <p:nvPr/>
        </p:nvPicPr>
        <p:blipFill>
          <a:blip r:embed="rId1"/>
          <a:srcRect r="61938"/>
          <a:stretch>
            <a:fillRect/>
          </a:stretch>
        </p:blipFill>
        <p:spPr>
          <a:xfrm>
            <a:off x="3103245" y="2691130"/>
            <a:ext cx="2356485" cy="857250"/>
          </a:xfrm>
          <a:prstGeom prst="bracketPair">
            <a:avLst/>
          </a:prstGeom>
        </p:spPr>
      </p:pic>
      <p:pic>
        <p:nvPicPr>
          <p:cNvPr id="3" name="图片 2" descr="Chinaz_180828307025"/>
          <p:cNvPicPr>
            <a:picLocks noChangeAspect="1"/>
          </p:cNvPicPr>
          <p:nvPr/>
        </p:nvPicPr>
        <p:blipFill>
          <a:blip r:embed="rId2"/>
          <a:srcRect r="50205"/>
          <a:stretch>
            <a:fillRect/>
          </a:stretch>
        </p:blipFill>
        <p:spPr>
          <a:xfrm>
            <a:off x="2804160" y="1533525"/>
            <a:ext cx="3082925" cy="857250"/>
          </a:xfrm>
          <a:prstGeom prst="bracketPair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55592" y="1270501"/>
            <a:ext cx="22322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C:\Users\Administrator\Desktop\新建文件夹\20101223105145947.jpg20101223105145947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13460" y="2257425"/>
            <a:ext cx="4116705" cy="261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1055" y="2687955"/>
            <a:ext cx="22352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海红果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酸甜味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含钙量高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5500">
        <p14:vortex dir="r"/>
      </p:transition>
    </mc:Choice>
    <mc:Fallback>
      <p:transition spd="slow" advClick="0" advTm="15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1" name="直接连接符 10"/>
          <p:cNvCxnSpPr/>
          <p:nvPr/>
        </p:nvCxnSpPr>
        <p:spPr>
          <a:xfrm>
            <a:off x="3965575" y="1660525"/>
            <a:ext cx="0" cy="36004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>
            <a:off x="3635375" y="2736850"/>
            <a:ext cx="0" cy="14763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5400000">
            <a:off x="4150519" y="5083969"/>
            <a:ext cx="0" cy="3603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331595" y="2331403"/>
            <a:ext cx="2193925" cy="2193925"/>
          </a:xfrm>
          <a:prstGeom prst="ellipse">
            <a:avLst/>
          </a:prstGeom>
          <a:blipFill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59275" y="1285875"/>
            <a:ext cx="2855913" cy="773113"/>
          </a:xfrm>
          <a:prstGeom prst="roundRect">
            <a:avLst/>
          </a:prstGeom>
          <a:solidFill>
            <a:srgbClr val="97A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359275" y="3067050"/>
            <a:ext cx="2855913" cy="774700"/>
          </a:xfrm>
          <a:prstGeom prst="roundRect">
            <a:avLst/>
          </a:prstGeom>
          <a:solidFill>
            <a:srgbClr val="BD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384675" y="4876800"/>
            <a:ext cx="3672205" cy="774700"/>
          </a:xfrm>
          <a:prstGeom prst="roundRect">
            <a:avLst/>
          </a:prstGeom>
          <a:solidFill>
            <a:srgbClr val="97A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rot="5400000">
            <a:off x="4150519" y="1480344"/>
            <a:ext cx="0" cy="3603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0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1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2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3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4" name="矩形 6"/>
          <p:cNvSpPr/>
          <p:nvPr/>
        </p:nvSpPr>
        <p:spPr>
          <a:xfrm>
            <a:off x="2003108" y="978535"/>
            <a:ext cx="7924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5" name="矩形 12"/>
          <p:cNvSpPr/>
          <p:nvPr/>
        </p:nvSpPr>
        <p:spPr>
          <a:xfrm>
            <a:off x="5000625" y="1500188"/>
            <a:ext cx="201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陕北榆林清涧县人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6" name="矩形 13"/>
          <p:cNvSpPr/>
          <p:nvPr/>
        </p:nvSpPr>
        <p:spPr>
          <a:xfrm>
            <a:off x="4815205" y="5079683"/>
            <a:ext cx="29260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成也文学，败（死）也文学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7" name="矩形 14"/>
          <p:cNvSpPr/>
          <p:nvPr/>
        </p:nvSpPr>
        <p:spPr>
          <a:xfrm>
            <a:off x="4929188" y="3286125"/>
            <a:ext cx="201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第三届茅盾文学奖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矩形 28"/>
          <p:cNvSpPr/>
          <p:nvPr/>
        </p:nvSpPr>
        <p:spPr>
          <a:xfrm>
            <a:off x="1907704" y="1197316"/>
            <a:ext cx="2985072" cy="204834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 t="1254" b="12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4" tIns="43347" rIns="86694" bIns="43347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76813" y="1196975"/>
            <a:ext cx="2984500" cy="2047875"/>
          </a:xfrm>
          <a:prstGeom prst="rect">
            <a:avLst/>
          </a:prstGeom>
          <a:solidFill>
            <a:srgbClr val="97A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4" tIns="43347" rIns="86694" bIns="43347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08175" y="3322638"/>
            <a:ext cx="2984500" cy="2046288"/>
          </a:xfrm>
          <a:prstGeom prst="rect">
            <a:avLst/>
          </a:prstGeom>
          <a:solidFill>
            <a:srgbClr val="BD9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4" tIns="43347" rIns="86694" bIns="43347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976813" y="3322638"/>
            <a:ext cx="2984500" cy="2046288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4" tIns="43347" rIns="86694" bIns="43347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2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3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4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5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6" name="矩形 6"/>
          <p:cNvSpPr/>
          <p:nvPr/>
        </p:nvSpPr>
        <p:spPr>
          <a:xfrm>
            <a:off x="3761423" y="443865"/>
            <a:ext cx="17068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平凡的世界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7" name="矩形 12"/>
          <p:cNvSpPr/>
          <p:nvPr/>
        </p:nvSpPr>
        <p:spPr>
          <a:xfrm>
            <a:off x="5468620" y="1883093"/>
            <a:ext cx="20116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角色深入人心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8" name="矩形 14"/>
          <p:cNvSpPr/>
          <p:nvPr/>
        </p:nvSpPr>
        <p:spPr>
          <a:xfrm>
            <a:off x="2394268" y="3984625"/>
            <a:ext cx="20116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矿区体验生活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6157" grpId="0"/>
      <p:bldP spid="30" grpId="0" animBg="1"/>
      <p:bldP spid="6158" grpId="0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5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6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7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8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9" name="矩形 6"/>
          <p:cNvSpPr/>
          <p:nvPr/>
        </p:nvSpPr>
        <p:spPr>
          <a:xfrm>
            <a:off x="1477963" y="982980"/>
            <a:ext cx="20116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书法（国粹）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占位符 16" descr="C:\Users\Administrator\Desktop\新建文件夹\20170301190956947.jpg201703011909569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04030" y="1295400"/>
            <a:ext cx="1833245" cy="4282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2" name="图片占位符 16" descr="C:\Users\Administrator\Desktop\新建文件夹\20170301190958428.jpg201703011909584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87465" y="1280160"/>
            <a:ext cx="1833245" cy="42976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文本框 2"/>
          <p:cNvSpPr txBox="1"/>
          <p:nvPr/>
        </p:nvSpPr>
        <p:spPr>
          <a:xfrm>
            <a:off x="1463040" y="5198745"/>
            <a:ext cx="20269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书法最高奖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493dcdc1ee024b55b29fe43bf22d411a"/>
          <p:cNvPicPr>
            <a:picLocks noChangeAspect="1"/>
          </p:cNvPicPr>
          <p:nvPr/>
        </p:nvPicPr>
        <p:blipFill>
          <a:blip r:embed="rId3"/>
          <a:srcRect l="41490" t="23500" r="42110" b="30833"/>
          <a:stretch>
            <a:fillRect/>
          </a:stretch>
        </p:blipFill>
        <p:spPr>
          <a:xfrm>
            <a:off x="1759585" y="2332990"/>
            <a:ext cx="890270" cy="521970"/>
          </a:xfrm>
          <a:prstGeom prst="bracketPair">
            <a:avLst/>
          </a:prstGeom>
        </p:spPr>
      </p:pic>
      <p:pic>
        <p:nvPicPr>
          <p:cNvPr id="10" name="图片 9" descr="06f79db1cecc4dfa9192f57810bb5e5a"/>
          <p:cNvPicPr>
            <a:picLocks noChangeAspect="1"/>
          </p:cNvPicPr>
          <p:nvPr/>
        </p:nvPicPr>
        <p:blipFill>
          <a:blip r:embed="rId4"/>
          <a:srcRect l="40788" t="15722" r="42812" b="28333"/>
          <a:stretch>
            <a:fillRect/>
          </a:stretch>
        </p:blipFill>
        <p:spPr>
          <a:xfrm>
            <a:off x="1687830" y="3001010"/>
            <a:ext cx="890270" cy="639445"/>
          </a:xfrm>
          <a:prstGeom prst="bracketPair">
            <a:avLst/>
          </a:prstGeom>
        </p:spPr>
      </p:pic>
      <p:pic>
        <p:nvPicPr>
          <p:cNvPr id="12" name="图片 11" descr="4ec2b65b36cd43f4901468ee5ae8d666"/>
          <p:cNvPicPr>
            <a:picLocks noChangeAspect="1"/>
          </p:cNvPicPr>
          <p:nvPr/>
        </p:nvPicPr>
        <p:blipFill>
          <a:blip r:embed="rId5"/>
          <a:srcRect l="39630" t="20722" r="40484" b="28111"/>
          <a:stretch>
            <a:fillRect/>
          </a:stretch>
        </p:blipFill>
        <p:spPr>
          <a:xfrm>
            <a:off x="1642110" y="3734435"/>
            <a:ext cx="1079500" cy="584835"/>
          </a:xfrm>
          <a:prstGeom prst="bracketPair">
            <a:avLst/>
          </a:prstGeom>
        </p:spPr>
      </p:pic>
      <p:pic>
        <p:nvPicPr>
          <p:cNvPr id="13" name="图片 12" descr="4ef3de5cc06648aa928c3bd59fa87b9b"/>
          <p:cNvPicPr>
            <a:picLocks noChangeAspect="1"/>
          </p:cNvPicPr>
          <p:nvPr/>
        </p:nvPicPr>
        <p:blipFill>
          <a:blip r:embed="rId6"/>
          <a:srcRect l="43876" t="21944" r="39724" b="29556"/>
          <a:stretch>
            <a:fillRect/>
          </a:stretch>
        </p:blipFill>
        <p:spPr>
          <a:xfrm>
            <a:off x="1882775" y="4399280"/>
            <a:ext cx="890270" cy="554355"/>
          </a:xfrm>
          <a:prstGeom prst="bracketPair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75690" y="5712460"/>
            <a:ext cx="2258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兰亭奖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75" y="1664335"/>
            <a:ext cx="695960" cy="447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3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矩形 6"/>
          <p:cNvSpPr/>
          <p:nvPr/>
        </p:nvSpPr>
        <p:spPr>
          <a:xfrm>
            <a:off x="885190" y="3093085"/>
            <a:ext cx="1644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  欧阳询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5" name="组合 7"/>
          <p:cNvGrpSpPr/>
          <p:nvPr/>
        </p:nvGrpSpPr>
        <p:grpSpPr>
          <a:xfrm>
            <a:off x="4506913" y="1725613"/>
            <a:ext cx="338137" cy="344487"/>
            <a:chOff x="4417853" y="1089311"/>
            <a:chExt cx="298690" cy="305084"/>
          </a:xfrm>
        </p:grpSpPr>
        <p:sp>
          <p:nvSpPr>
            <p:cNvPr id="8" name="椭圆 7"/>
            <p:cNvSpPr/>
            <p:nvPr/>
          </p:nvSpPr>
          <p:spPr>
            <a:xfrm>
              <a:off x="4417968" y="1096774"/>
              <a:ext cx="298299" cy="298269"/>
            </a:xfrm>
            <a:prstGeom prst="ellipse">
              <a:avLst/>
            </a:prstGeom>
            <a:solidFill>
              <a:srgbClr val="386970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8" name="TextBox 109"/>
            <p:cNvSpPr txBox="1"/>
            <p:nvPr/>
          </p:nvSpPr>
          <p:spPr>
            <a:xfrm>
              <a:off x="4440212" y="1089311"/>
              <a:ext cx="234680" cy="2769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176" name="组合 10"/>
          <p:cNvGrpSpPr/>
          <p:nvPr/>
        </p:nvGrpSpPr>
        <p:grpSpPr>
          <a:xfrm>
            <a:off x="4506913" y="5075238"/>
            <a:ext cx="338137" cy="369887"/>
            <a:chOff x="4417968" y="1095705"/>
            <a:chExt cx="298299" cy="325786"/>
          </a:xfrm>
        </p:grpSpPr>
        <p:sp>
          <p:nvSpPr>
            <p:cNvPr id="11" name="椭圆 10"/>
            <p:cNvSpPr/>
            <p:nvPr/>
          </p:nvSpPr>
          <p:spPr>
            <a:xfrm>
              <a:off x="4417968" y="1096325"/>
              <a:ext cx="298299" cy="298269"/>
            </a:xfrm>
            <a:prstGeom prst="ellipse">
              <a:avLst/>
            </a:prstGeom>
            <a:solidFill>
              <a:srgbClr val="CBD9DA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6" name="TextBox 112"/>
            <p:cNvSpPr txBox="1"/>
            <p:nvPr/>
          </p:nvSpPr>
          <p:spPr>
            <a:xfrm>
              <a:off x="4440212" y="1095705"/>
              <a:ext cx="276040" cy="3257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en-US" altLang="zh-CN" dirty="0">
                  <a:latin typeface="Arial" panose="020B0604020202020204" pitchFamily="34" charset="0"/>
                </a:rPr>
                <a:t>2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7178" name="组合 16"/>
          <p:cNvGrpSpPr/>
          <p:nvPr/>
        </p:nvGrpSpPr>
        <p:grpSpPr>
          <a:xfrm>
            <a:off x="5018088" y="5059363"/>
            <a:ext cx="2768600" cy="369887"/>
            <a:chOff x="1835696" y="1081371"/>
            <a:chExt cx="2442281" cy="325829"/>
          </a:xfrm>
        </p:grpSpPr>
        <p:sp>
          <p:nvSpPr>
            <p:cNvPr id="7181" name="矩形 16"/>
            <p:cNvSpPr/>
            <p:nvPr/>
          </p:nvSpPr>
          <p:spPr>
            <a:xfrm>
              <a:off x="1835696" y="1095705"/>
              <a:ext cx="2442281" cy="298690"/>
            </a:xfrm>
            <a:prstGeom prst="rect">
              <a:avLst/>
            </a:prstGeom>
            <a:solidFill>
              <a:srgbClr val="CBD9DA"/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82" name="TextBox 118"/>
            <p:cNvSpPr txBox="1"/>
            <p:nvPr/>
          </p:nvSpPr>
          <p:spPr>
            <a:xfrm>
              <a:off x="1849335" y="1081371"/>
              <a:ext cx="1384771" cy="3258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180" name="图片 22" descr="C:\Users\Administrator\Desktop\新建文件夹\九成宫1.jpg九成宫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322320" y="1009650"/>
            <a:ext cx="4661535" cy="45104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3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矩形 6"/>
          <p:cNvSpPr/>
          <p:nvPr/>
        </p:nvSpPr>
        <p:spPr>
          <a:xfrm>
            <a:off x="885190" y="3093085"/>
            <a:ext cx="1644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  颜真卿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5" name="组合 7"/>
          <p:cNvGrpSpPr/>
          <p:nvPr/>
        </p:nvGrpSpPr>
        <p:grpSpPr>
          <a:xfrm>
            <a:off x="4506913" y="1725613"/>
            <a:ext cx="338137" cy="344487"/>
            <a:chOff x="4417853" y="1089311"/>
            <a:chExt cx="298690" cy="305084"/>
          </a:xfrm>
        </p:grpSpPr>
        <p:sp>
          <p:nvSpPr>
            <p:cNvPr id="8" name="椭圆 7"/>
            <p:cNvSpPr/>
            <p:nvPr/>
          </p:nvSpPr>
          <p:spPr>
            <a:xfrm>
              <a:off x="4417968" y="1096774"/>
              <a:ext cx="298299" cy="298269"/>
            </a:xfrm>
            <a:prstGeom prst="ellipse">
              <a:avLst/>
            </a:prstGeom>
            <a:solidFill>
              <a:srgbClr val="386970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8" name="TextBox 109"/>
            <p:cNvSpPr txBox="1"/>
            <p:nvPr/>
          </p:nvSpPr>
          <p:spPr>
            <a:xfrm>
              <a:off x="4440212" y="1089311"/>
              <a:ext cx="234680" cy="2769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176" name="组合 10"/>
          <p:cNvGrpSpPr/>
          <p:nvPr/>
        </p:nvGrpSpPr>
        <p:grpSpPr>
          <a:xfrm>
            <a:off x="4506913" y="5075238"/>
            <a:ext cx="338137" cy="369887"/>
            <a:chOff x="4417968" y="1095705"/>
            <a:chExt cx="298299" cy="325786"/>
          </a:xfrm>
        </p:grpSpPr>
        <p:sp>
          <p:nvSpPr>
            <p:cNvPr id="11" name="椭圆 10"/>
            <p:cNvSpPr/>
            <p:nvPr/>
          </p:nvSpPr>
          <p:spPr>
            <a:xfrm>
              <a:off x="4417968" y="1096325"/>
              <a:ext cx="298299" cy="298269"/>
            </a:xfrm>
            <a:prstGeom prst="ellipse">
              <a:avLst/>
            </a:prstGeom>
            <a:solidFill>
              <a:srgbClr val="CBD9DA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6" name="TextBox 112"/>
            <p:cNvSpPr txBox="1"/>
            <p:nvPr/>
          </p:nvSpPr>
          <p:spPr>
            <a:xfrm>
              <a:off x="4440212" y="1095705"/>
              <a:ext cx="276040" cy="3257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en-US" altLang="zh-CN" dirty="0">
                  <a:latin typeface="Arial" panose="020B0604020202020204" pitchFamily="34" charset="0"/>
                </a:rPr>
                <a:t>2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7178" name="组合 16"/>
          <p:cNvGrpSpPr/>
          <p:nvPr/>
        </p:nvGrpSpPr>
        <p:grpSpPr>
          <a:xfrm>
            <a:off x="5018088" y="5059363"/>
            <a:ext cx="2768600" cy="369887"/>
            <a:chOff x="1835696" y="1081371"/>
            <a:chExt cx="2442281" cy="325829"/>
          </a:xfrm>
        </p:grpSpPr>
        <p:sp>
          <p:nvSpPr>
            <p:cNvPr id="7181" name="矩形 16"/>
            <p:cNvSpPr/>
            <p:nvPr/>
          </p:nvSpPr>
          <p:spPr>
            <a:xfrm>
              <a:off x="1835696" y="1095705"/>
              <a:ext cx="2442281" cy="298690"/>
            </a:xfrm>
            <a:prstGeom prst="rect">
              <a:avLst/>
            </a:prstGeom>
            <a:solidFill>
              <a:srgbClr val="CBD9DA"/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82" name="TextBox 118"/>
            <p:cNvSpPr txBox="1"/>
            <p:nvPr/>
          </p:nvSpPr>
          <p:spPr>
            <a:xfrm>
              <a:off x="1849335" y="1081371"/>
              <a:ext cx="1384771" cy="3258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180" name="图片 22" descr="C:\Users\Administrator\Desktop\新建文件夹\2012111224601009.jpg20121112246010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34753" y="1263650"/>
            <a:ext cx="3811270" cy="4181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3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矩形 6"/>
          <p:cNvSpPr/>
          <p:nvPr/>
        </p:nvSpPr>
        <p:spPr>
          <a:xfrm>
            <a:off x="885190" y="3093085"/>
            <a:ext cx="1644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  柳公权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6" name="组合 10"/>
          <p:cNvGrpSpPr/>
          <p:nvPr/>
        </p:nvGrpSpPr>
        <p:grpSpPr>
          <a:xfrm>
            <a:off x="4506913" y="5075238"/>
            <a:ext cx="338137" cy="369887"/>
            <a:chOff x="4417968" y="1095705"/>
            <a:chExt cx="298299" cy="325786"/>
          </a:xfrm>
        </p:grpSpPr>
        <p:sp>
          <p:nvSpPr>
            <p:cNvPr id="11" name="椭圆 10"/>
            <p:cNvSpPr/>
            <p:nvPr/>
          </p:nvSpPr>
          <p:spPr>
            <a:xfrm>
              <a:off x="4417968" y="1096325"/>
              <a:ext cx="298299" cy="298269"/>
            </a:xfrm>
            <a:prstGeom prst="ellipse">
              <a:avLst/>
            </a:prstGeom>
            <a:solidFill>
              <a:srgbClr val="CBD9DA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6" name="TextBox 112"/>
            <p:cNvSpPr txBox="1"/>
            <p:nvPr/>
          </p:nvSpPr>
          <p:spPr>
            <a:xfrm>
              <a:off x="4440212" y="1095705"/>
              <a:ext cx="276040" cy="3257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en-US" altLang="zh-CN" dirty="0">
                  <a:latin typeface="Arial" panose="020B0604020202020204" pitchFamily="34" charset="0"/>
                </a:rPr>
                <a:t>2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7178" name="组合 16"/>
          <p:cNvGrpSpPr/>
          <p:nvPr/>
        </p:nvGrpSpPr>
        <p:grpSpPr>
          <a:xfrm>
            <a:off x="5018088" y="5059363"/>
            <a:ext cx="2768600" cy="369887"/>
            <a:chOff x="1835696" y="1081371"/>
            <a:chExt cx="2442281" cy="325829"/>
          </a:xfrm>
        </p:grpSpPr>
        <p:sp>
          <p:nvSpPr>
            <p:cNvPr id="7181" name="矩形 16"/>
            <p:cNvSpPr/>
            <p:nvPr/>
          </p:nvSpPr>
          <p:spPr>
            <a:xfrm>
              <a:off x="1835696" y="1095705"/>
              <a:ext cx="2442281" cy="298690"/>
            </a:xfrm>
            <a:prstGeom prst="rect">
              <a:avLst/>
            </a:prstGeom>
            <a:solidFill>
              <a:srgbClr val="CBD9DA"/>
            </a:solidFill>
            <a:ln w="9525">
              <a:noFill/>
            </a:ln>
          </p:spPr>
          <p:txBody>
            <a:bodyPr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82" name="TextBox 118"/>
            <p:cNvSpPr txBox="1"/>
            <p:nvPr/>
          </p:nvSpPr>
          <p:spPr>
            <a:xfrm>
              <a:off x="1849335" y="1081371"/>
              <a:ext cx="1384771" cy="3258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180" name="图片 22" descr="C:\Users\Administrator\Desktop\新建文件夹\20140923211148273.jpg2014092321114827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855653" y="1337945"/>
            <a:ext cx="2545080" cy="4181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2" descr="C:\Users\Administrator\Desktop\新建文件夹\20140923211147145.jpg2014092321114714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25801" y="1338580"/>
            <a:ext cx="2529205" cy="4181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3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矩形 6"/>
          <p:cNvSpPr/>
          <p:nvPr/>
        </p:nvSpPr>
        <p:spPr>
          <a:xfrm>
            <a:off x="885190" y="3093085"/>
            <a:ext cx="1644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  赵孟頫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5" name="组合 7"/>
          <p:cNvGrpSpPr/>
          <p:nvPr/>
        </p:nvGrpSpPr>
        <p:grpSpPr>
          <a:xfrm>
            <a:off x="4506913" y="1725613"/>
            <a:ext cx="338137" cy="344487"/>
            <a:chOff x="4417853" y="1089311"/>
            <a:chExt cx="298690" cy="305084"/>
          </a:xfrm>
        </p:grpSpPr>
        <p:sp>
          <p:nvSpPr>
            <p:cNvPr id="8" name="椭圆 7"/>
            <p:cNvSpPr/>
            <p:nvPr/>
          </p:nvSpPr>
          <p:spPr>
            <a:xfrm>
              <a:off x="4417968" y="1096774"/>
              <a:ext cx="298299" cy="298269"/>
            </a:xfrm>
            <a:prstGeom prst="ellipse">
              <a:avLst/>
            </a:prstGeom>
            <a:solidFill>
              <a:srgbClr val="386970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8" name="TextBox 109"/>
            <p:cNvSpPr txBox="1"/>
            <p:nvPr/>
          </p:nvSpPr>
          <p:spPr>
            <a:xfrm>
              <a:off x="4440212" y="1089311"/>
              <a:ext cx="234680" cy="2769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7180" name="图片 22" descr="C:\Users\Administrator\Desktop\新建文件夹\20180416193324870.jpg2018041619332487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39720" y="1287145"/>
            <a:ext cx="5561965" cy="3772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9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0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1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2" name="矩形 6"/>
          <p:cNvSpPr/>
          <p:nvPr/>
        </p:nvSpPr>
        <p:spPr>
          <a:xfrm>
            <a:off x="2218373" y="1260475"/>
            <a:ext cx="470662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DOTA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毁一生，网游穷三代！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3140" y="2534920"/>
            <a:ext cx="4662170" cy="2485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51" name="组合 8"/>
          <p:cNvGrpSpPr/>
          <p:nvPr/>
        </p:nvGrpSpPr>
        <p:grpSpPr>
          <a:xfrm>
            <a:off x="774383" y="4685181"/>
            <a:ext cx="2235200" cy="537694"/>
            <a:chOff x="406306" y="2787381"/>
            <a:chExt cx="2500311" cy="537843"/>
          </a:xfrm>
        </p:grpSpPr>
        <p:sp>
          <p:nvSpPr>
            <p:cNvPr id="51" name="文本框 10"/>
            <p:cNvSpPr txBox="1"/>
            <p:nvPr/>
          </p:nvSpPr>
          <p:spPr>
            <a:xfrm>
              <a:off x="1020667" y="2787381"/>
              <a:ext cx="1341076" cy="3684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altLang="zh-CN" sz="1800" b="1" kern="0" cap="none" spc="0" normalizeH="0" baseline="0" noProof="0" dirty="0"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War3</a:t>
              </a:r>
              <a:r>
                <a:rPr kumimoji="0" lang="zh-CN" altLang="zh-CN" sz="1800" b="1" kern="0" cap="none" spc="0" normalizeH="0" baseline="0" noProof="0" dirty="0"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建造</a:t>
              </a:r>
              <a:endParaRPr kumimoji="0" lang="zh-CN" altLang="zh-CN" sz="1800" b="1" kern="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65" name="文本框 11"/>
            <p:cNvSpPr txBox="1"/>
            <p:nvPr/>
          </p:nvSpPr>
          <p:spPr>
            <a:xfrm>
              <a:off x="406306" y="3077043"/>
              <a:ext cx="2500311" cy="24818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>
              <a:spAutoFit/>
            </a:bodyPr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6152" name="组合 12"/>
          <p:cNvGrpSpPr/>
          <p:nvPr/>
        </p:nvGrpSpPr>
        <p:grpSpPr>
          <a:xfrm>
            <a:off x="3557905" y="4685154"/>
            <a:ext cx="2236788" cy="544071"/>
            <a:chOff x="406306" y="2787381"/>
            <a:chExt cx="2500311" cy="544431"/>
          </a:xfrm>
        </p:grpSpPr>
        <p:sp>
          <p:nvSpPr>
            <p:cNvPr id="55" name="文本框 14"/>
            <p:cNvSpPr txBox="1"/>
            <p:nvPr/>
          </p:nvSpPr>
          <p:spPr>
            <a:xfrm>
              <a:off x="1123867" y="2787381"/>
              <a:ext cx="1134988" cy="399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2000" b="1" kern="0" cap="none" spc="0" normalizeH="0" baseline="0" noProof="0" dirty="0"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澄海</a:t>
              </a:r>
              <a:r>
                <a:rPr kumimoji="0" lang="en-US" altLang="zh-CN" sz="2000" b="1" kern="0" cap="none" spc="0" normalizeH="0" baseline="0" noProof="0" dirty="0"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3C</a:t>
              </a:r>
              <a:endParaRPr kumimoji="0" lang="en-US" altLang="zh-CN" sz="2000" b="1" kern="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62" name="文本框 15"/>
            <p:cNvSpPr txBox="1"/>
            <p:nvPr/>
          </p:nvSpPr>
          <p:spPr>
            <a:xfrm>
              <a:off x="406306" y="3077043"/>
              <a:ext cx="2500311" cy="2547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>
              <a:spAutoFit/>
            </a:bodyPr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6153" name="组合 16"/>
          <p:cNvGrpSpPr/>
          <p:nvPr/>
        </p:nvGrpSpPr>
        <p:grpSpPr>
          <a:xfrm>
            <a:off x="6080125" y="4685181"/>
            <a:ext cx="2236788" cy="537694"/>
            <a:chOff x="406306" y="2787381"/>
            <a:chExt cx="2500311" cy="537843"/>
          </a:xfrm>
        </p:grpSpPr>
        <p:sp>
          <p:nvSpPr>
            <p:cNvPr id="59" name="文本框 18"/>
            <p:cNvSpPr txBox="1"/>
            <p:nvPr/>
          </p:nvSpPr>
          <p:spPr>
            <a:xfrm>
              <a:off x="1187192" y="2787381"/>
              <a:ext cx="1008642" cy="3988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altLang="zh-CN" sz="2000" b="1" kern="0" cap="none" spc="0" normalizeH="0" baseline="0" noProof="0" dirty="0"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DOTA</a:t>
              </a:r>
              <a:endParaRPr kumimoji="0" lang="en-US" altLang="zh-CN" sz="2000" b="1" kern="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59" name="文本框 19"/>
            <p:cNvSpPr txBox="1"/>
            <p:nvPr/>
          </p:nvSpPr>
          <p:spPr>
            <a:xfrm>
              <a:off x="406306" y="3077043"/>
              <a:ext cx="2500311" cy="24818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>
              <a:spAutoFit/>
            </a:bodyPr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</p:grpSp>
      <p:pic>
        <p:nvPicPr>
          <p:cNvPr id="6154" name="图片 22" descr="C:\Users\Administrator\Desktop\新建文件夹\3.jpg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7220" y="1486535"/>
            <a:ext cx="2550160" cy="2811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5" name="图片 23" descr="C:\Users\Administrator\Desktop\新建文件夹\2.1.jpg2.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67380" y="1486535"/>
            <a:ext cx="2772410" cy="28111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6" name="图片 24" descr="C:\Users\Administrator\Desktop\新建文件夹\4.jpg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40425" y="1485900"/>
            <a:ext cx="2573020" cy="2812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六边形 26">
            <a:hlinkClick r:id="" action="ppaction://hlinkshowjump?jump=nextslide"/>
          </p:cNvPr>
          <p:cNvSpPr/>
          <p:nvPr/>
        </p:nvSpPr>
        <p:spPr bwMode="auto">
          <a:xfrm>
            <a:off x="3276600" y="1819275"/>
            <a:ext cx="3311525" cy="681990"/>
          </a:xfrm>
          <a:prstGeom prst="hexagon">
            <a:avLst/>
          </a:prstGeom>
          <a:solidFill>
            <a:srgbClr val="BD9C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等腰三角形 15"/>
          <p:cNvSpPr>
            <a:spLocks noChangeArrowheads="1"/>
          </p:cNvSpPr>
          <p:nvPr/>
        </p:nvSpPr>
        <p:spPr bwMode="auto">
          <a:xfrm>
            <a:off x="2843213" y="1916113"/>
            <a:ext cx="236538" cy="158750"/>
          </a:xfrm>
          <a:prstGeom prst="triangle">
            <a:avLst>
              <a:gd name="adj" fmla="val 50000"/>
            </a:avLst>
          </a:prstGeom>
          <a:solidFill>
            <a:srgbClr val="BD9C7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5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方正兰亭黑_GBK" pitchFamily="2" charset="-122"/>
            </a:endParaRPr>
          </a:p>
        </p:txBody>
      </p:sp>
      <p:sp>
        <p:nvSpPr>
          <p:cNvPr id="30" name="六边形 29"/>
          <p:cNvSpPr/>
          <p:nvPr/>
        </p:nvSpPr>
        <p:spPr bwMode="auto">
          <a:xfrm>
            <a:off x="3276600" y="2501265"/>
            <a:ext cx="3311525" cy="686435"/>
          </a:xfrm>
          <a:prstGeom prst="hexagon">
            <a:avLst/>
          </a:prstGeom>
          <a:solidFill>
            <a:srgbClr val="97A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等腰三角形 15"/>
          <p:cNvSpPr>
            <a:spLocks noChangeArrowheads="1"/>
          </p:cNvSpPr>
          <p:nvPr/>
        </p:nvSpPr>
        <p:spPr bwMode="auto">
          <a:xfrm>
            <a:off x="2843213" y="2722563"/>
            <a:ext cx="236538" cy="158750"/>
          </a:xfrm>
          <a:prstGeom prst="triangle">
            <a:avLst>
              <a:gd name="adj" fmla="val 50000"/>
            </a:avLst>
          </a:prstGeom>
          <a:solidFill>
            <a:srgbClr val="97A9B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5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方正兰亭黑_GBK" pitchFamily="2" charset="-122"/>
            </a:endParaRPr>
          </a:p>
        </p:txBody>
      </p:sp>
      <p:sp>
        <p:nvSpPr>
          <p:cNvPr id="32" name="六边形 31"/>
          <p:cNvSpPr/>
          <p:nvPr/>
        </p:nvSpPr>
        <p:spPr bwMode="auto">
          <a:xfrm>
            <a:off x="3276600" y="3187700"/>
            <a:ext cx="3311525" cy="660400"/>
          </a:xfrm>
          <a:prstGeom prst="hexagon">
            <a:avLst/>
          </a:prstGeom>
          <a:solidFill>
            <a:srgbClr val="BD9C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等腰三角形 15"/>
          <p:cNvSpPr>
            <a:spLocks noChangeArrowheads="1"/>
          </p:cNvSpPr>
          <p:nvPr/>
        </p:nvSpPr>
        <p:spPr bwMode="auto">
          <a:xfrm>
            <a:off x="2843213" y="3500438"/>
            <a:ext cx="236538" cy="158750"/>
          </a:xfrm>
          <a:prstGeom prst="triangle">
            <a:avLst>
              <a:gd name="adj" fmla="val 50000"/>
            </a:avLst>
          </a:prstGeom>
          <a:solidFill>
            <a:srgbClr val="BD9C7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5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方正兰亭黑_GBK" pitchFamily="2" charset="-122"/>
            </a:endParaRPr>
          </a:p>
        </p:txBody>
      </p:sp>
      <p:sp>
        <p:nvSpPr>
          <p:cNvPr id="34" name="六边形 33"/>
          <p:cNvSpPr/>
          <p:nvPr/>
        </p:nvSpPr>
        <p:spPr bwMode="auto">
          <a:xfrm>
            <a:off x="3276600" y="3848100"/>
            <a:ext cx="3311525" cy="615950"/>
          </a:xfrm>
          <a:prstGeom prst="hexagon">
            <a:avLst/>
          </a:prstGeom>
          <a:solidFill>
            <a:srgbClr val="97A9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等腰三角形 15"/>
          <p:cNvSpPr>
            <a:spLocks noChangeArrowheads="1"/>
          </p:cNvSpPr>
          <p:nvPr/>
        </p:nvSpPr>
        <p:spPr bwMode="auto">
          <a:xfrm>
            <a:off x="2843213" y="4305300"/>
            <a:ext cx="236538" cy="158750"/>
          </a:xfrm>
          <a:prstGeom prst="triangle">
            <a:avLst>
              <a:gd name="adj" fmla="val 50000"/>
            </a:avLst>
          </a:prstGeom>
          <a:solidFill>
            <a:srgbClr val="97A9B3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5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方正兰亭黑_GBK" pitchFamily="2" charset="-122"/>
            </a:endParaRPr>
          </a:p>
        </p:txBody>
      </p:sp>
      <p:sp>
        <p:nvSpPr>
          <p:cNvPr id="3082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3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4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5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7" name="矩形 20"/>
          <p:cNvSpPr/>
          <p:nvPr/>
        </p:nvSpPr>
        <p:spPr>
          <a:xfrm>
            <a:off x="4427855" y="2618105"/>
            <a:ext cx="690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di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8" name="矩形 21"/>
          <p:cNvSpPr/>
          <p:nvPr/>
        </p:nvSpPr>
        <p:spPr>
          <a:xfrm>
            <a:off x="4309745" y="1960880"/>
            <a:ext cx="9277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家乡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0" name="矩形 21"/>
          <p:cNvSpPr/>
          <p:nvPr/>
        </p:nvSpPr>
        <p:spPr>
          <a:xfrm>
            <a:off x="4427855" y="3318510"/>
            <a:ext cx="690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89095" y="3937000"/>
            <a:ext cx="1168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8" grpId="0"/>
      <p:bldP spid="3090" grpId="0"/>
      <p:bldP spid="3087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7" name="图片占位符 33" descr="C:\Users\Administrator\Desktop\新建文件夹\剑圣.PNG剑圣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000" y="2465070"/>
            <a:ext cx="2164715" cy="1950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8" name="图片占位符 5" descr="C:\Users\Administrator\Desktop\新建文件夹\8.jpg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00705" y="2229485"/>
            <a:ext cx="2942590" cy="2399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9" name="图片占位符 35" descr="C:\Users\Administrator\Desktop\新建文件夹\蓝猫.PNG蓝猫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90640" y="2464435"/>
            <a:ext cx="2112010" cy="1951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9" descr="C:\Users\Administrator\Desktop\新建文件夹\捕获.PNG捕获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5940" y="573405"/>
            <a:ext cx="8073390" cy="4661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4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5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6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9" name="矩形 14"/>
          <p:cNvSpPr/>
          <p:nvPr/>
        </p:nvSpPr>
        <p:spPr>
          <a:xfrm>
            <a:off x="1384935" y="5399405"/>
            <a:ext cx="63741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电子竞技最高奖金池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ff\AppData\Local\Microsoft\Windows\Temporary Internet Files\Content.IE5\V2UWFMVC\MC900416998[1].wmf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75" y="3203961"/>
            <a:ext cx="3339125" cy="276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7744" y="2348880"/>
            <a:ext cx="482453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谢谢观赏</a:t>
            </a:r>
            <a:endParaRPr lang="zh-CN" altLang="en-US" sz="88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" name="矩形 56"/>
          <p:cNvSpPr/>
          <p:nvPr/>
        </p:nvSpPr>
        <p:spPr>
          <a:xfrm flipH="1">
            <a:off x="1918335" y="1628458"/>
            <a:ext cx="5362575" cy="2535238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01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2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3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4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矩形 15"/>
          <p:cNvSpPr/>
          <p:nvPr/>
        </p:nvSpPr>
        <p:spPr>
          <a:xfrm>
            <a:off x="3001645" y="5056188"/>
            <a:ext cx="29260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陕西省榆林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府谷县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19872" y="2276872"/>
            <a:ext cx="2232248" cy="2232248"/>
            <a:chOff x="3419872" y="1419622"/>
            <a:chExt cx="2232248" cy="2232248"/>
          </a:xfrm>
        </p:grpSpPr>
        <p:sp>
          <p:nvSpPr>
            <p:cNvPr id="2" name="椭圆 1"/>
            <p:cNvSpPr/>
            <p:nvPr/>
          </p:nvSpPr>
          <p:spPr>
            <a:xfrm>
              <a:off x="3419872" y="1419622"/>
              <a:ext cx="2232248" cy="2232248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3599996" y="1599746"/>
              <a:ext cx="1872000" cy="1872000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任意多边形 24"/>
          <p:cNvSpPr/>
          <p:nvPr/>
        </p:nvSpPr>
        <p:spPr>
          <a:xfrm flipH="1">
            <a:off x="1211213" y="2276872"/>
            <a:ext cx="2352675" cy="447675"/>
          </a:xfrm>
          <a:custGeom>
            <a:avLst/>
            <a:gdLst>
              <a:gd name="connsiteX0" fmla="*/ 0 w 2352675"/>
              <a:gd name="connsiteY0" fmla="*/ 447675 h 447675"/>
              <a:gd name="connsiteX1" fmla="*/ 333375 w 2352675"/>
              <a:gd name="connsiteY1" fmla="*/ 0 h 447675"/>
              <a:gd name="connsiteX2" fmla="*/ 2352675 w 2352675"/>
              <a:gd name="connsiteY2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0" y="447675"/>
                </a:moveTo>
                <a:lnTo>
                  <a:pt x="333375" y="0"/>
                </a:lnTo>
                <a:lnTo>
                  <a:pt x="2352675" y="0"/>
                </a:lnTo>
              </a:path>
            </a:pathLst>
          </a:custGeom>
          <a:noFill/>
          <a:ln w="12700">
            <a:solidFill>
              <a:srgbClr val="29313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flipH="1" flipV="1">
            <a:off x="1067197" y="3837138"/>
            <a:ext cx="2352675" cy="447675"/>
          </a:xfrm>
          <a:custGeom>
            <a:avLst/>
            <a:gdLst>
              <a:gd name="connsiteX0" fmla="*/ 0 w 2352675"/>
              <a:gd name="connsiteY0" fmla="*/ 447675 h 447675"/>
              <a:gd name="connsiteX1" fmla="*/ 333375 w 2352675"/>
              <a:gd name="connsiteY1" fmla="*/ 0 h 447675"/>
              <a:gd name="connsiteX2" fmla="*/ 2352675 w 2352675"/>
              <a:gd name="connsiteY2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0" y="447675"/>
                </a:moveTo>
                <a:lnTo>
                  <a:pt x="333375" y="0"/>
                </a:lnTo>
                <a:lnTo>
                  <a:pt x="2352675" y="0"/>
                </a:lnTo>
              </a:path>
            </a:pathLst>
          </a:custGeom>
          <a:noFill/>
          <a:ln w="12700">
            <a:solidFill>
              <a:srgbClr val="29313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5436096" y="2276872"/>
            <a:ext cx="2352675" cy="447675"/>
          </a:xfrm>
          <a:custGeom>
            <a:avLst/>
            <a:gdLst>
              <a:gd name="connsiteX0" fmla="*/ 0 w 2352675"/>
              <a:gd name="connsiteY0" fmla="*/ 447675 h 447675"/>
              <a:gd name="connsiteX1" fmla="*/ 333375 w 2352675"/>
              <a:gd name="connsiteY1" fmla="*/ 0 h 447675"/>
              <a:gd name="connsiteX2" fmla="*/ 2352675 w 2352675"/>
              <a:gd name="connsiteY2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0" y="447675"/>
                </a:moveTo>
                <a:lnTo>
                  <a:pt x="333375" y="0"/>
                </a:lnTo>
                <a:lnTo>
                  <a:pt x="2352675" y="0"/>
                </a:lnTo>
              </a:path>
            </a:pathLst>
          </a:custGeom>
          <a:noFill/>
          <a:ln w="12700">
            <a:solidFill>
              <a:srgbClr val="29313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V="1">
            <a:off x="5580112" y="3837138"/>
            <a:ext cx="2352675" cy="447675"/>
          </a:xfrm>
          <a:custGeom>
            <a:avLst/>
            <a:gdLst>
              <a:gd name="connsiteX0" fmla="*/ 0 w 2352675"/>
              <a:gd name="connsiteY0" fmla="*/ 447675 h 447675"/>
              <a:gd name="connsiteX1" fmla="*/ 333375 w 2352675"/>
              <a:gd name="connsiteY1" fmla="*/ 0 h 447675"/>
              <a:gd name="connsiteX2" fmla="*/ 2352675 w 2352675"/>
              <a:gd name="connsiteY2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0" y="447675"/>
                </a:moveTo>
                <a:lnTo>
                  <a:pt x="333375" y="0"/>
                </a:lnTo>
                <a:lnTo>
                  <a:pt x="2352675" y="0"/>
                </a:lnTo>
              </a:path>
            </a:pathLst>
          </a:custGeom>
          <a:noFill/>
          <a:ln w="12700">
            <a:solidFill>
              <a:srgbClr val="29313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85334" y="2380133"/>
            <a:ext cx="344414" cy="344414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012160" y="2276872"/>
            <a:ext cx="344414" cy="344414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3</a:t>
            </a:r>
            <a:endParaRPr lang="zh-CN" altLang="en-US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185334" y="3777965"/>
            <a:ext cx="344414" cy="344414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2</a:t>
            </a:r>
            <a:endParaRPr lang="zh-CN" altLang="en-US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012160" y="2796554"/>
            <a:ext cx="344414" cy="344414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4</a:t>
            </a:r>
            <a:endParaRPr lang="zh-CN" altLang="en-US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989245" y="3837138"/>
            <a:ext cx="344414" cy="344414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5</a:t>
            </a:r>
            <a:endParaRPr lang="zh-CN" altLang="en-US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16216" y="2771636"/>
            <a:ext cx="1080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五虎山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16216" y="2221176"/>
            <a:ext cx="1080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神龙山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32535" y="3777965"/>
            <a:ext cx="1413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千佛洞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33659" y="3851756"/>
            <a:ext cx="14551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七星庙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9672" y="2348836"/>
            <a:ext cx="1080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府州城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3928" y="2994668"/>
            <a:ext cx="1440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景点</a:t>
            </a:r>
            <a:endParaRPr lang="zh-CN" altLang="en-US" sz="44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1450">
        <p14:vortex dir="r"/>
      </p:transition>
    </mc:Choice>
    <mc:Fallback>
      <p:transition spd="slow" advClick="0" advTm="114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7" grpId="0" bldLvl="0" animBg="1"/>
      <p:bldP spid="29" grpId="0" bldLvl="0" animBg="1"/>
      <p:bldP spid="31" grpId="0" bldLvl="0" animBg="1"/>
      <p:bldP spid="31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  <p:bldP spid="40" grpId="0" bldLvl="0" animBg="1"/>
      <p:bldP spid="36" grpId="0"/>
      <p:bldP spid="36" grpId="1"/>
      <p:bldP spid="42" grpId="0"/>
      <p:bldP spid="42" grpId="1"/>
      <p:bldP spid="43" grpId="0"/>
      <p:bldP spid="43" grpId="1"/>
      <p:bldP spid="44" grpId="0"/>
      <p:bldP spid="46" grpId="0"/>
      <p:bldP spid="46" grpId="1"/>
      <p:bldP spid="37" grpId="0"/>
      <p:bldP spid="3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Administrator\Desktop\新建文件夹\001DKH12zy6HaGUpPrIfa&amp;690.jpg001DKH12zy6HaGUpPrIfa&amp;69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21236733">
            <a:off x="737531" y="3063016"/>
            <a:ext cx="4469765" cy="2979874"/>
          </a:xfrm>
          <a:prstGeom prst="parallelogram">
            <a:avLst>
              <a:gd name="adj" fmla="val 743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 descr="C:\Users\Administrator\Desktop\新建文件夹\mp48307913_1450058658964_1_th.jpgmp48307913_1450058658964_1_th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1240000">
            <a:off x="732864" y="1811649"/>
            <a:ext cx="3329305" cy="2497011"/>
          </a:xfrm>
          <a:prstGeom prst="parallelogram">
            <a:avLst>
              <a:gd name="adj" fmla="val 13636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 descr="C:\Users\Administrator\Desktop\新建文件夹\060828381f30e924841d71504b086e061d95f712.jpg060828381f30e924841d71504b086e061d95f7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1133956">
            <a:off x="5019675" y="1905000"/>
            <a:ext cx="4089400" cy="342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1"/>
          <p:cNvSpPr txBox="1"/>
          <p:nvPr/>
        </p:nvSpPr>
        <p:spPr>
          <a:xfrm>
            <a:off x="1737995" y="473075"/>
            <a:ext cx="5354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府州城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000">
        <p14:prism isInverted="1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新建文件夹\tpgrm-e121223.jpgtpgrm-e1212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21240000">
            <a:off x="-304165" y="981710"/>
            <a:ext cx="5911215" cy="4631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C:\Users\Administrator\Desktop\新建文件夹\wKgByU-xLoSbL51SAALeI_ewl4o26_groupinfo_w665_500.jpgwKgByU-xLoSbL51SAALeI_ewl4o26_groupinfo_w665_50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74210">
            <a:off x="5455920" y="1659255"/>
            <a:ext cx="3456940" cy="3727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2442493" y="402756"/>
            <a:ext cx="4259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千佛洞</a:t>
            </a:r>
            <a:endParaRPr lang="zh-CN" altLang="en-US" sz="240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650">
        <p14:prism isInverted="1"/>
      </p:transition>
    </mc:Choice>
    <mc:Fallback>
      <p:transition spd="slow" advClick="0" advTm="3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6043" y="587647"/>
            <a:ext cx="3384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五虎山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:\Users\Administrator\Desktop\新建文件夹\W020150415351023946925.jpgW02015041535102394692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 rot="21240000">
            <a:off x="1245235" y="3528695"/>
            <a:ext cx="6384290" cy="2477135"/>
          </a:xfrm>
          <a:prstGeom prst="parallelogram">
            <a:avLst>
              <a:gd name="adj" fmla="val 536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 descr="C:\Users\Administrator\Desktop\新建文件夹\20130405095729427.jpg20130405095729427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21182528">
            <a:off x="619244" y="1827313"/>
            <a:ext cx="3825117" cy="2105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C:\Users\Administrator\Desktop\新建文件夹\20130405095749962.jpg2013040509574996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21360000">
            <a:off x="4652010" y="1019175"/>
            <a:ext cx="4341495" cy="2840355"/>
          </a:xfrm>
          <a:prstGeom prst="parallelogram">
            <a:avLst>
              <a:gd name="adj" fmla="val 4574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650">
        <p14:prism isInverted="1"/>
      </p:transition>
    </mc:Choice>
    <mc:Fallback>
      <p:transition spd="slow" advClick="0" advTm="3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istrator\Desktop\新建文件夹\23401f30e924b89904752cfc6b061d950b7bf625.jpg23401f30e924b89904752cfc6b061d950b7bf62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 rot="20956414">
            <a:off x="-55880" y="1724660"/>
            <a:ext cx="5636895" cy="3460750"/>
          </a:xfrm>
          <a:prstGeom prst="parallelogram">
            <a:avLst>
              <a:gd name="adj" fmla="val 6496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2768268" y="647337"/>
            <a:ext cx="3384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神龙山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:\Users\Administrator\Desktop\新建文件夹\bf096b63f6246b6064295e15ecf81a4c510fa2a8.jpgbf096b63f6246b6064295e15ecf81a4c510fa2a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240000">
            <a:off x="5201920" y="1193165"/>
            <a:ext cx="3475355" cy="4370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650">
        <p14:prism isInverted="1"/>
      </p:transition>
    </mc:Choice>
    <mc:Fallback>
      <p:transition spd="slow" advClick="0" advTm="3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新建文件夹\11385343fbf2b21183a7e4c1ca8065380dd78eb7.jpg11385343fbf2b21183a7e4c1ca8065380dd78eb7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 rot="21240000">
            <a:off x="20320" y="2091055"/>
            <a:ext cx="5430520" cy="3616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2754298" y="585742"/>
            <a:ext cx="3384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七星庙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C:\Users\Administrator\Desktop\新建文件夹\untitled.pnguntitled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246156">
            <a:off x="5598795" y="1936750"/>
            <a:ext cx="3445510" cy="3449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3650">
        <p14:honeycomb/>
      </p:transition>
    </mc:Choice>
    <mc:Fallback>
      <p:transition spd="slow" advClick="0" advTm="3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WPS 演示</Application>
  <PresentationFormat>全屏显示(4:3)</PresentationFormat>
  <Paragraphs>213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66" baseType="lpstr">
      <vt:lpstr>Arial</vt:lpstr>
      <vt:lpstr>宋体</vt:lpstr>
      <vt:lpstr>Wingdings</vt:lpstr>
      <vt:lpstr>Calibri</vt:lpstr>
      <vt:lpstr>微软雅黑</vt:lpstr>
      <vt:lpstr>Roboto Bold</vt:lpstr>
      <vt:lpstr>Roboto Regular</vt:lpstr>
      <vt:lpstr>Helvetica Neue Medium</vt:lpstr>
      <vt:lpstr>方正兰亭黑_GBK</vt:lpstr>
      <vt:lpstr>方正粗倩简体</vt:lpstr>
      <vt:lpstr>Segoe Print</vt:lpstr>
      <vt:lpstr>Arial Unicode MS</vt:lpstr>
      <vt:lpstr>黑体</vt:lpstr>
      <vt:lpstr>仿宋</vt:lpstr>
      <vt:lpstr>Malgun Gothic</vt:lpstr>
      <vt:lpstr>MS PGothic</vt:lpstr>
      <vt:lpstr>Yu Gothic Light</vt:lpstr>
      <vt:lpstr>Cambria Math</vt:lpstr>
      <vt:lpstr>Gadugi</vt:lpstr>
      <vt:lpstr>Microsoft Himalaya</vt:lpstr>
      <vt:lpstr>Microsoft Sans Serif</vt:lpstr>
      <vt:lpstr>Segoe UI Black</vt:lpstr>
      <vt:lpstr>Sitka Subheading</vt:lpstr>
      <vt:lpstr>Times New Roman</vt:lpstr>
      <vt:lpstr>Verdana</vt:lpstr>
      <vt:lpstr>Webdings</vt:lpstr>
      <vt:lpstr>Wingdings</vt:lpstr>
      <vt:lpstr>Microsoft JhengHei UI Light</vt:lpstr>
      <vt:lpstr>Yu Gothic UI Semilight</vt:lpstr>
      <vt:lpstr>Javanese Text</vt:lpstr>
      <vt:lpstr>Lucida Sans Unicode</vt:lpstr>
      <vt:lpstr>Segoe UI</vt:lpstr>
      <vt:lpstr>Segoe UI Emoji</vt:lpstr>
      <vt:lpstr>Segoe UI Semibold</vt:lpstr>
      <vt:lpstr>Segoe UI Symbol</vt:lpstr>
      <vt:lpstr>Sitka Banner</vt:lpstr>
      <vt:lpstr>Sitka Text</vt:lpstr>
      <vt:lpstr>Sylfaen</vt:lpstr>
      <vt:lpstr>Tahoma</vt:lpstr>
      <vt:lpstr>Microsoft JhengHei Light</vt:lpstr>
      <vt:lpstr>Yu Gothic</vt:lpstr>
      <vt:lpstr>SimSun-ExtB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Administrator</cp:lastModifiedBy>
  <cp:revision>350</cp:revision>
  <dcterms:created xsi:type="dcterms:W3CDTF">2013-10-30T09:04:00Z</dcterms:created>
  <dcterms:modified xsi:type="dcterms:W3CDTF">2018-08-28T14:45:33Z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